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6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2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4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8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3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6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8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8204D-5FAD-4900-85F3-EDA00709C13A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B7544-F733-4909-8ADD-2FDE094E3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9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llye@pwcs.ed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listg@pwcs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Stencil" panose="040409050D0802020404" pitchFamily="82" charset="0"/>
              </a:rPr>
              <a:t>Gar-Field Senior High School</a:t>
            </a:r>
            <a:br>
              <a:rPr lang="en-US" sz="3600" dirty="0">
                <a:latin typeface="Stencil" panose="040409050D0802020404" pitchFamily="82" charset="0"/>
              </a:rPr>
            </a:br>
            <a:r>
              <a:rPr lang="en-US" sz="3600" dirty="0">
                <a:latin typeface="Stencil" panose="040409050D0802020404" pitchFamily="82" charset="0"/>
              </a:rPr>
              <a:t>MCJROTC Instructional Staff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0" y="1981200"/>
            <a:ext cx="1714500" cy="228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4495800"/>
            <a:ext cx="47783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Lieutenant Colonel  Eric W. Kelly Sr., USMC (Ret.)</a:t>
            </a:r>
          </a:p>
          <a:p>
            <a:pPr algn="ctr"/>
            <a:r>
              <a:rPr lang="en-US" dirty="0"/>
              <a:t>Senior Marine Instructor</a:t>
            </a:r>
          </a:p>
          <a:p>
            <a:pPr algn="ctr"/>
            <a:r>
              <a:rPr lang="en-US">
                <a:hlinkClick r:id="rId3"/>
              </a:rPr>
              <a:t>kellye@pwcs.edu</a:t>
            </a:r>
            <a:endParaRPr lang="en-US" dirty="0"/>
          </a:p>
          <a:p>
            <a:pPr algn="ctr"/>
            <a:r>
              <a:rPr lang="en-US" dirty="0"/>
              <a:t>(571) 298-0410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14922" y="4495800"/>
            <a:ext cx="37480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Sergeant Major T. G. Ellis, USMC (Ret.)</a:t>
            </a:r>
          </a:p>
          <a:p>
            <a:pPr algn="ctr"/>
            <a:r>
              <a:rPr lang="en-US" dirty="0"/>
              <a:t>Marine Instructor</a:t>
            </a:r>
          </a:p>
          <a:p>
            <a:pPr algn="ctr"/>
            <a:r>
              <a:rPr lang="en-US" dirty="0">
                <a:hlinkClick r:id="rId4"/>
              </a:rPr>
              <a:t>ellistg@pwcs.edu</a:t>
            </a:r>
            <a:endParaRPr lang="en-US" dirty="0"/>
          </a:p>
          <a:p>
            <a:pPr algn="ctr"/>
            <a:r>
              <a:rPr lang="en-US" dirty="0"/>
              <a:t>(571) 298-0428</a:t>
            </a:r>
          </a:p>
        </p:txBody>
      </p:sp>
      <p:pic>
        <p:nvPicPr>
          <p:cNvPr id="8" name="Picture 7" descr="A person in a military uniform&#10;&#10;Description automatically generated with medium confidence">
            <a:extLst>
              <a:ext uri="{FF2B5EF4-FFF2-40B4-BE49-F238E27FC236}">
                <a16:creationId xmlns:a16="http://schemas.microsoft.com/office/drawing/2014/main" id="{F7E49FBA-B2A6-4F2D-A738-61B442BAE1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81200"/>
            <a:ext cx="18288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05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Stencil</vt:lpstr>
      <vt:lpstr>Office Theme</vt:lpstr>
      <vt:lpstr>Gar-Field Senior High School MCJROTC Instructional Staff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Gar-Field Senior High School MCJROTC Instructional Staff</dc:title>
  <dc:creator>brannen</dc:creator>
  <cp:lastModifiedBy>william.brannen@cox.net</cp:lastModifiedBy>
  <cp:revision>2</cp:revision>
  <dcterms:created xsi:type="dcterms:W3CDTF">2016-08-28T20:41:30Z</dcterms:created>
  <dcterms:modified xsi:type="dcterms:W3CDTF">2021-06-29T17:37:41Z</dcterms:modified>
</cp:coreProperties>
</file>